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5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E5BEA-8B63-4D29-A5DE-7BEAD0074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A7BDE6-0FD2-46C9-967B-C9B005BAD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384A9-0124-4CB4-86D8-0FFDE30F7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4B17D-F822-4BFD-8E39-8A31F23C4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EABB3-F965-4D7C-9125-0D47E7E00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73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DA2F7-AC06-4096-9131-C75F66098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FC97D7-F06E-4F7F-8633-18055EC722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20663-9825-447A-8183-F41C502ED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BFE9E-B3A6-45B3-AA46-2172C689D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B526A-B10B-46EE-B3AA-932F1E4BD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179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4AC337-539B-4746-9F42-2350FCB5CF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D3B600-67A7-4D90-8C4F-C0F7B339A9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EC91B-09BF-445F-90D9-08C366084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FB2C5-2A15-4396-AF25-0A3CB172F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54A18-C064-475D-8C1A-1279ADA4E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21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FC444-E760-4A65-B69E-1BF18AFE8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75507-8A3D-4B5E-B33E-30E952B758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543B9-7EAE-4ED4-87FA-72AFC290A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F2D41-7DB1-44B0-A3AE-4D85EEBC5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AC3E9-DC35-4A4B-B448-24421ED49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722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AB9E6-E89F-4F24-9875-F6AA42837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B7BD7-FA25-41DD-AA18-88D0E00EE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5D229-6B21-4825-8B27-5DA4F9BE1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7C97E-A60B-4A4B-AE91-E9EBC98D2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22021-2A55-4D7A-95AC-19DD6CFAC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75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9B828-700A-4517-BE74-7DE097383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2ACC3-AC29-4CD9-B9C0-9119E3EF37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5D62E9-2E83-4CA9-8725-60EFAC987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88DC4-206D-436B-90B2-AF36D348F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FF1D0-E7AD-461B-9997-F0F8047B8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85BAB-CAE2-47F1-BE56-8A2B40099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19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68D67-9B92-414F-8B51-CEC2A6396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6B1C0-B1BB-43C6-B4AC-A934CF8F3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F2AB79-EFD1-43A1-A7D7-1854377321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D5E07C-71B2-4F1F-83C4-08F1647CAA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9D1719-0728-499B-B025-A9F2769103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801D5E-7258-467D-804B-685C38D9D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6C32AF-B431-40F1-B1B2-88AE66BBC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97D2BB-1638-45B4-B1C7-86006F2FB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62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89B79-D03B-4119-8A75-7941326C2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080C51-2D2D-4D74-AB91-BDA26452A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84608D-68AE-43E1-8334-2ABD11856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1CE65-B20B-419F-9379-787E3617C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39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F3B690-A074-4EFD-96E5-B776C8A7C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A3695B-8FE0-424E-ACD5-DE0BAA521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0CD20-D5C3-4C1B-87A0-614589E9B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93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DF253-0C5A-4B64-B8FB-FE618C49D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80C09-1CCE-42B9-8BE2-6E32C8C9A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A80558-1631-463A-9836-34260A83CE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B9941-55F2-43EB-8EEF-F37B5D82A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3D660F-5B60-47CA-BB28-F25F52B18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CB075-02BB-4DD8-B540-955283DB2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476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E2651-1893-4B68-A7AF-E37FCB40E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E45181-72F0-43DB-AEBA-FEDDD5C533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D1A0D0-B7C1-416C-ADB6-EF323D305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1E74F-0672-4E71-9A03-071E522C8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59A23-E916-46E3-B927-B77A15905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873759-CC40-4754-A228-C3BB872EA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84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4B39B4-8AF8-4F18-804F-43529705B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57004-BFDD-4C33-A24D-2D726BC3A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CBE52-4D5E-41C3-925A-814F8D0DCC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0BACF-B9C3-46DC-BAAD-1DC2322DAA8A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0D360-D71F-47F5-BC7A-00777995AA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567ED-5D26-4827-8701-B31E990453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575BF-9E55-41A8-8D6B-148C45E7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809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3E4E92-E516-40DD-8550-02CEE3B617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714500"/>
            <a:ext cx="4572000" cy="3429000"/>
          </a:xfrm>
          <a:prstGeom prst="rect">
            <a:avLst/>
          </a:prstGeom>
          <a:solidFill>
            <a:srgbClr val="7030A0"/>
          </a:solidFill>
        </p:spPr>
      </p:pic>
    </p:spTree>
    <p:extLst>
      <p:ext uri="{BB962C8B-B14F-4D97-AF65-F5344CB8AC3E}">
        <p14:creationId xmlns:p14="http://schemas.microsoft.com/office/powerpoint/2010/main" val="606483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G_0139">
            <a:hlinkClick r:id="" action="ppaction://media"/>
            <a:extLst>
              <a:ext uri="{FF2B5EF4-FFF2-40B4-BE49-F238E27FC236}">
                <a16:creationId xmlns:a16="http://schemas.microsoft.com/office/drawing/2014/main" id="{9BCEAEF2-7A79-4AD6-8024-45C68E756C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311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7CEEAC-499A-4189-ABA7-D7F9C47E1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397" y="1365508"/>
            <a:ext cx="6349206" cy="412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026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20B009-29A3-47E8-8E6C-CC5547FB26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571500"/>
            <a:ext cx="9525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477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Widescreen</PresentationFormat>
  <Paragraphs>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Byron Hood</dc:creator>
  <cp:lastModifiedBy>Byron Hood</cp:lastModifiedBy>
  <cp:revision>2</cp:revision>
  <dcterms:created xsi:type="dcterms:W3CDTF">2019-07-04T21:30:21Z</dcterms:created>
  <dcterms:modified xsi:type="dcterms:W3CDTF">2019-07-04T22:02:09Z</dcterms:modified>
</cp:coreProperties>
</file>

<file path=docProps/thumbnail.jpeg>
</file>